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7"/>
  </p:sldMasterIdLst>
  <p:notesMasterIdLst>
    <p:notesMasterId r:id="rId62"/>
  </p:notesMasterIdLst>
  <p:sldIdLst>
    <p:sldId id="258" r:id="rId48"/>
    <p:sldId id="256" r:id="rId49"/>
    <p:sldId id="257" r:id="rId50"/>
    <p:sldId id="269" r:id="rId51"/>
    <p:sldId id="279" r:id="rId52"/>
    <p:sldId id="270" r:id="rId53"/>
    <p:sldId id="271" r:id="rId54"/>
    <p:sldId id="280" r:id="rId55"/>
    <p:sldId id="272" r:id="rId56"/>
    <p:sldId id="273" r:id="rId57"/>
    <p:sldId id="274" r:id="rId58"/>
    <p:sldId id="276" r:id="rId59"/>
    <p:sldId id="277" r:id="rId60"/>
    <p:sldId id="267" r:id="rId6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ingadia, Dehul (Student)" initials="SD(" lastIdx="1" clrIdx="0">
    <p:extLst>
      <p:ext uri="{19B8F6BF-5375-455C-9EA6-DF929625EA0E}">
        <p15:presenceInfo xmlns:p15="http://schemas.microsoft.com/office/powerpoint/2012/main" userId="Shingadia, Dehul (Student)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4" autoAdjust="0"/>
    <p:restoredTop sz="94660"/>
  </p:normalViewPr>
  <p:slideViewPr>
    <p:cSldViewPr snapToGrid="0">
      <p:cViewPr varScale="1">
        <p:scale>
          <a:sx n="69" d="100"/>
          <a:sy n="69" d="100"/>
        </p:scale>
        <p:origin x="60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customXml" Target="../customXml/item39.xml"/><Relationship Id="rId21" Type="http://schemas.openxmlformats.org/officeDocument/2006/relationships/customXml" Target="../customXml/item21.xml"/><Relationship Id="rId34" Type="http://schemas.openxmlformats.org/officeDocument/2006/relationships/customXml" Target="../customXml/item34.xml"/><Relationship Id="rId42" Type="http://schemas.openxmlformats.org/officeDocument/2006/relationships/customXml" Target="../customXml/item42.xml"/><Relationship Id="rId47" Type="http://schemas.openxmlformats.org/officeDocument/2006/relationships/slideMaster" Target="slideMasters/slideMaster1.xml"/><Relationship Id="rId50" Type="http://schemas.openxmlformats.org/officeDocument/2006/relationships/slide" Target="slides/slide3.xml"/><Relationship Id="rId55" Type="http://schemas.openxmlformats.org/officeDocument/2006/relationships/slide" Target="slides/slide8.xml"/><Relationship Id="rId63" Type="http://schemas.openxmlformats.org/officeDocument/2006/relationships/commentAuthors" Target="commentAuthors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53" Type="http://schemas.openxmlformats.org/officeDocument/2006/relationships/slide" Target="slides/slide6.xml"/><Relationship Id="rId58" Type="http://schemas.openxmlformats.org/officeDocument/2006/relationships/slide" Target="slides/slide11.xml"/><Relationship Id="rId66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slide" Target="slides/slide2.xml"/><Relationship Id="rId57" Type="http://schemas.openxmlformats.org/officeDocument/2006/relationships/slide" Target="slides/slide10.xml"/><Relationship Id="rId61" Type="http://schemas.openxmlformats.org/officeDocument/2006/relationships/slide" Target="slides/slide14.xml"/><Relationship Id="rId10" Type="http://schemas.openxmlformats.org/officeDocument/2006/relationships/customXml" Target="../customXml/item10.xml"/><Relationship Id="rId19" Type="http://schemas.openxmlformats.org/officeDocument/2006/relationships/customXml" Target="../customXml/item19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slide" Target="slides/slide5.xml"/><Relationship Id="rId60" Type="http://schemas.openxmlformats.org/officeDocument/2006/relationships/slide" Target="slides/slide13.xml"/><Relationship Id="rId65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slide" Target="slides/slide1.xml"/><Relationship Id="rId56" Type="http://schemas.openxmlformats.org/officeDocument/2006/relationships/slide" Target="slides/slide9.xml"/><Relationship Id="rId64" Type="http://schemas.openxmlformats.org/officeDocument/2006/relationships/presProps" Target="presProps.xml"/><Relationship Id="rId8" Type="http://schemas.openxmlformats.org/officeDocument/2006/relationships/customXml" Target="../customXml/item8.xml"/><Relationship Id="rId51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slide" Target="slides/slide12.xml"/><Relationship Id="rId67" Type="http://schemas.openxmlformats.org/officeDocument/2006/relationships/tableStyles" Target="tableStyles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slide" Target="slides/slide7.xml"/><Relationship Id="rId62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83A291-821F-4B63-802F-79B04DA08D50}" type="datetimeFigureOut">
              <a:rPr lang="en-GB" smtClean="0"/>
              <a:t>12/11/2016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1D8A34-7919-483D-B84F-C5E0FF4879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7495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760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51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9783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838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1399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8654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0540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078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88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8512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5198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DA024-6C1D-4BA3-B724-B2E1836CB6D5}" type="datetimeFigureOut">
              <a:rPr lang="en-GB" smtClean="0"/>
              <a:t>11/11/2016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AB37F-6EE5-4623-8EAD-3E32E24E64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182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35.xml"/><Relationship Id="rId1" Type="http://schemas.openxmlformats.org/officeDocument/2006/relationships/customXml" Target="../../customXml/item31.xml"/><Relationship Id="rId6" Type="http://schemas.openxmlformats.org/officeDocument/2006/relationships/image" Target="../media/image6.png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3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customXml" Target="../../customXml/item38.xml"/><Relationship Id="rId7" Type="http://schemas.openxmlformats.org/officeDocument/2006/relationships/image" Target="../media/image1.png"/><Relationship Id="rId2" Type="http://schemas.openxmlformats.org/officeDocument/2006/relationships/customXml" Target="../../customXml/item34.xml"/><Relationship Id="rId1" Type="http://schemas.openxmlformats.org/officeDocument/2006/relationships/customXml" Target="../../customXml/item37.xml"/><Relationship Id="rId6" Type="http://schemas.openxmlformats.org/officeDocument/2006/relationships/slideLayout" Target="../slideLayouts/slideLayout1.xml"/><Relationship Id="rId5" Type="http://schemas.openxmlformats.org/officeDocument/2006/relationships/customXml" Target="../../customXml/item33.xml"/><Relationship Id="rId4" Type="http://schemas.openxmlformats.org/officeDocument/2006/relationships/customXml" Target="../../customXml/item32.xml"/><Relationship Id="rId9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slide" Target="slide4.xml"/><Relationship Id="rId3" Type="http://schemas.openxmlformats.org/officeDocument/2006/relationships/customXml" Target="../../customXml/item7.xml"/><Relationship Id="rId7" Type="http://schemas.openxmlformats.org/officeDocument/2006/relationships/slideLayout" Target="../slideLayouts/slideLayout1.xml"/><Relationship Id="rId12" Type="http://schemas.openxmlformats.org/officeDocument/2006/relationships/image" Target="../media/image6.png"/><Relationship Id="rId17" Type="http://schemas.openxmlformats.org/officeDocument/2006/relationships/slide" Target="slide14.xml"/><Relationship Id="rId2" Type="http://schemas.openxmlformats.org/officeDocument/2006/relationships/customXml" Target="../../customXml/item6.xml"/><Relationship Id="rId16" Type="http://schemas.openxmlformats.org/officeDocument/2006/relationships/slide" Target="slide12.xml"/><Relationship Id="rId1" Type="http://schemas.openxmlformats.org/officeDocument/2006/relationships/customXml" Target="../../customXml/item2.xml"/><Relationship Id="rId6" Type="http://schemas.openxmlformats.org/officeDocument/2006/relationships/customXml" Target="../../customXml/item10.xml"/><Relationship Id="rId11" Type="http://schemas.openxmlformats.org/officeDocument/2006/relationships/image" Target="../media/image5.png"/><Relationship Id="rId5" Type="http://schemas.openxmlformats.org/officeDocument/2006/relationships/customXml" Target="../../customXml/item9.xml"/><Relationship Id="rId15" Type="http://schemas.openxmlformats.org/officeDocument/2006/relationships/slide" Target="slide10.xml"/><Relationship Id="rId10" Type="http://schemas.openxmlformats.org/officeDocument/2006/relationships/image" Target="../media/image4.png"/><Relationship Id="rId4" Type="http://schemas.openxmlformats.org/officeDocument/2006/relationships/customXml" Target="../../customXml/item8.xml"/><Relationship Id="rId9" Type="http://schemas.openxmlformats.org/officeDocument/2006/relationships/image" Target="../media/image3.png"/><Relationship Id="rId14" Type="http://schemas.openxmlformats.org/officeDocument/2006/relationships/slide" Target="slide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1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customXml" Target="../../customXml/item43.xml"/><Relationship Id="rId7" Type="http://schemas.openxmlformats.org/officeDocument/2006/relationships/image" Target="../media/image6.png"/><Relationship Id="rId2" Type="http://schemas.openxmlformats.org/officeDocument/2006/relationships/customXml" Target="../../customXml/item41.xml"/><Relationship Id="rId1" Type="http://schemas.openxmlformats.org/officeDocument/2006/relationships/customXml" Target="../../customXml/item40.xml"/><Relationship Id="rId6" Type="http://schemas.openxmlformats.org/officeDocument/2006/relationships/slide" Target="slide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customXml" Target="../../customXml/item21.xml"/><Relationship Id="rId7" Type="http://schemas.openxmlformats.org/officeDocument/2006/relationships/image" Target="../media/image1.png"/><Relationship Id="rId2" Type="http://schemas.openxmlformats.org/officeDocument/2006/relationships/customXml" Target="../../customXml/item20.xml"/><Relationship Id="rId1" Type="http://schemas.openxmlformats.org/officeDocument/2006/relationships/customXml" Target="../../customXml/item18.xml"/><Relationship Id="rId6" Type="http://schemas.openxmlformats.org/officeDocument/2006/relationships/slideLayout" Target="../slideLayouts/slideLayout1.xml"/><Relationship Id="rId5" Type="http://schemas.openxmlformats.org/officeDocument/2006/relationships/customXml" Target="../../customXml/item24.xml"/><Relationship Id="rId10" Type="http://schemas.openxmlformats.org/officeDocument/2006/relationships/slide" Target="slide3.xml"/><Relationship Id="rId4" Type="http://schemas.openxmlformats.org/officeDocument/2006/relationships/customXml" Target="../../customXml/item22.xml"/><Relationship Id="rId9" Type="http://schemas.openxmlformats.org/officeDocument/2006/relationships/slide" Target="slide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customXml" Target="../../customXml/item2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customXml" Target="../../customXml/item46.xml"/><Relationship Id="rId7" Type="http://schemas.openxmlformats.org/officeDocument/2006/relationships/image" Target="../media/image6.png"/><Relationship Id="rId2" Type="http://schemas.openxmlformats.org/officeDocument/2006/relationships/customXml" Target="../../customXml/item45.xml"/><Relationship Id="rId1" Type="http://schemas.openxmlformats.org/officeDocument/2006/relationships/customXml" Target="../../customXml/item44.xml"/><Relationship Id="rId6" Type="http://schemas.openxmlformats.org/officeDocument/2006/relationships/slide" Target="slide9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customXml" Target="../../customXml/item27.xml"/><Relationship Id="rId7" Type="http://schemas.openxmlformats.org/officeDocument/2006/relationships/image" Target="../media/image1.png"/><Relationship Id="rId2" Type="http://schemas.openxmlformats.org/officeDocument/2006/relationships/customXml" Target="../../customXml/item26.xml"/><Relationship Id="rId1" Type="http://schemas.openxmlformats.org/officeDocument/2006/relationships/customXml" Target="../../customXml/item25.xml"/><Relationship Id="rId6" Type="http://schemas.openxmlformats.org/officeDocument/2006/relationships/slideLayout" Target="../slideLayouts/slideLayout1.xml"/><Relationship Id="rId5" Type="http://schemas.openxmlformats.org/officeDocument/2006/relationships/customXml" Target="../../customXml/item29.xml"/><Relationship Id="rId10" Type="http://schemas.openxmlformats.org/officeDocument/2006/relationships/slide" Target="slide3.xml"/><Relationship Id="rId4" Type="http://schemas.openxmlformats.org/officeDocument/2006/relationships/customXml" Target="../../customXml/item28.xml"/><Relationship Id="rId9" Type="http://schemas.openxmlformats.org/officeDocument/2006/relationships/slide" Target="slide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600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699" y="4995932"/>
            <a:ext cx="22846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Loading …</a:t>
            </a:r>
          </a:p>
        </p:txBody>
      </p:sp>
    </p:spTree>
    <p:extLst>
      <p:ext uri="{BB962C8B-B14F-4D97-AF65-F5344CB8AC3E}">
        <p14:creationId xmlns:p14="http://schemas.microsoft.com/office/powerpoint/2010/main" val="3587469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000"/>
    </mc:Choice>
    <mc:Fallback>
      <p:transition spd="slow" advClick="0" advTm="3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600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699" y="4995932"/>
            <a:ext cx="22846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Loading …</a:t>
            </a:r>
          </a:p>
        </p:txBody>
      </p:sp>
    </p:spTree>
    <p:extLst>
      <p:ext uri="{BB962C8B-B14F-4D97-AF65-F5344CB8AC3E}">
        <p14:creationId xmlns:p14="http://schemas.microsoft.com/office/powerpoint/2010/main" val="2379090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r>
                  <a:rPr lang="en-US" sz="600" kern="0" dirty="0">
                    <a:solidFill>
                      <a:prstClr val="white"/>
                    </a:solidFill>
                    <a:latin typeface="Segoe UI"/>
                  </a:rPr>
                  <a:t>Multiplayer</a:t>
                </a: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699" y="4995932"/>
            <a:ext cx="1847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Content">
            <a:hlinkClick r:id="rId5" action="ppaction://hlinksldjump"/>
          </p:cNvPr>
          <p:cNvSpPr/>
          <p:nvPr>
            <p:custDataLst>
              <p:custData r:id="rId2"/>
            </p:custDataLst>
          </p:nvPr>
        </p:nvSpPr>
        <p:spPr>
          <a:xfrm>
            <a:off x="6553200" y="4833776"/>
            <a:ext cx="1981200" cy="424024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latin typeface="Segoe UI" pitchFamily="34" charset="0"/>
                <a:cs typeface="Segoe UI" pitchFamily="34" charset="0"/>
              </a:rPr>
              <a:t>Back to Main Menu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62459" y="376515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Help</a:t>
            </a:r>
          </a:p>
        </p:txBody>
      </p:sp>
      <p:sp>
        <p:nvSpPr>
          <p:cNvPr id="31" name="WindowTitle"/>
          <p:cNvSpPr txBox="1"/>
          <p:nvPr/>
        </p:nvSpPr>
        <p:spPr>
          <a:xfrm>
            <a:off x="240975" y="71589"/>
            <a:ext cx="341119" cy="173124"/>
          </a:xfrm>
          <a:prstGeom prst="rect">
            <a:avLst/>
          </a:prstGeom>
          <a:noFill/>
        </p:spPr>
        <p:txBody>
          <a:bodyPr wrap="none" lIns="34290" tIns="13716" rIns="68580" bIns="20574" rtlCol="0" anchor="ctr" anchorCtr="0">
            <a:spAutoFit/>
          </a:bodyPr>
          <a:lstStyle/>
          <a:p>
            <a:r>
              <a:rPr lang="en-US" sz="900" dirty="0">
                <a:solidFill>
                  <a:prstClr val="white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Help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729" y="1279948"/>
            <a:ext cx="1173939" cy="11739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16668" y="1637271"/>
            <a:ext cx="23985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Guilds of Triumph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9600" y="2611472"/>
            <a:ext cx="5563997" cy="3022844"/>
          </a:xfrm>
          <a:prstGeom prst="rect">
            <a:avLst/>
          </a:prstGeom>
          <a:solidFill>
            <a:srgbClr val="000000">
              <a:alpha val="27843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861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600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699" y="4995932"/>
            <a:ext cx="22846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Loading …</a:t>
            </a:r>
          </a:p>
        </p:txBody>
      </p:sp>
    </p:spTree>
    <p:extLst>
      <p:ext uri="{BB962C8B-B14F-4D97-AF65-F5344CB8AC3E}">
        <p14:creationId xmlns:p14="http://schemas.microsoft.com/office/powerpoint/2010/main" val="3172353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r>
                  <a:rPr lang="en-US" sz="600" kern="0" dirty="0">
                    <a:solidFill>
                      <a:prstClr val="white"/>
                    </a:solidFill>
                    <a:latin typeface="Segoe UI"/>
                  </a:rPr>
                  <a:t>Multiplayer</a:t>
                </a: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>
                <p:custDataLst>
                  <p:custData r:id="rId4"/>
                </p:custDataLst>
              </p:nvPr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>
                <p:custDataLst>
                  <p:custData r:id="rId5"/>
                </p:custDataLst>
              </p:nvPr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>
            <p:custDataLst>
              <p:custData r:id="rId2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699" y="4995932"/>
            <a:ext cx="1847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Content">
            <a:hlinkClick r:id="rId8" action="ppaction://hlinksldjump"/>
          </p:cNvPr>
          <p:cNvSpPr/>
          <p:nvPr>
            <p:custDataLst>
              <p:custData r:id="rId3"/>
            </p:custDataLst>
          </p:nvPr>
        </p:nvSpPr>
        <p:spPr>
          <a:xfrm>
            <a:off x="6553200" y="4833776"/>
            <a:ext cx="1981200" cy="424024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latin typeface="Segoe UI" pitchFamily="34" charset="0"/>
                <a:cs typeface="Segoe UI" pitchFamily="34" charset="0"/>
              </a:rPr>
              <a:t>Back to Main Menu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07609" y="376515"/>
            <a:ext cx="928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Settings</a:t>
            </a:r>
          </a:p>
        </p:txBody>
      </p:sp>
      <p:sp>
        <p:nvSpPr>
          <p:cNvPr id="31" name="WindowTitle"/>
          <p:cNvSpPr txBox="1"/>
          <p:nvPr/>
        </p:nvSpPr>
        <p:spPr>
          <a:xfrm>
            <a:off x="240975" y="71589"/>
            <a:ext cx="512641" cy="173124"/>
          </a:xfrm>
          <a:prstGeom prst="rect">
            <a:avLst/>
          </a:prstGeom>
          <a:noFill/>
        </p:spPr>
        <p:txBody>
          <a:bodyPr wrap="none" lIns="34290" tIns="13716" rIns="68580" bIns="20574" rtlCol="0" anchor="ctr" anchorCtr="0">
            <a:spAutoFit/>
          </a:bodyPr>
          <a:lstStyle/>
          <a:p>
            <a:r>
              <a:rPr lang="en-US" sz="900" dirty="0">
                <a:solidFill>
                  <a:prstClr val="white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Settings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729" y="1279948"/>
            <a:ext cx="1173939" cy="11739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16668" y="1637271"/>
            <a:ext cx="23985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Guilds of Triumph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9600" y="2611472"/>
            <a:ext cx="5563997" cy="3022844"/>
          </a:xfrm>
          <a:prstGeom prst="rect">
            <a:avLst/>
          </a:prstGeom>
          <a:solidFill>
            <a:srgbClr val="000000">
              <a:alpha val="27843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250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600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sp>
        <p:nvSpPr>
          <p:cNvPr id="4" name="Rectangle 3"/>
          <p:cNvSpPr/>
          <p:nvPr/>
        </p:nvSpPr>
        <p:spPr>
          <a:xfrm>
            <a:off x="76199" y="1122363"/>
            <a:ext cx="8991601" cy="47381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72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600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>
                <a:hlinkClick r:id="rId3" action="ppaction://hlinksldjump"/>
              </p:cNvPr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r>
                  <a:rPr lang="en-US" sz="3200" kern="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Segoe UI"/>
                    <a:hlinkClick r:id="rId3" action="ppaction://hlinksldjump"/>
                  </a:rPr>
                  <a:t>Made in Unity</a:t>
                </a:r>
                <a:endParaRPr lang="en-US" sz="3200" kern="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Segoe UI"/>
                </a:endParaRP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pic>
        <p:nvPicPr>
          <p:cNvPr id="1026" name="Picture 2" descr="http://codomo.com.sg/wp-content/uploads/2016/09/unity-logo-100571261-large.pn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6856" y="4033820"/>
            <a:ext cx="1450285" cy="970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/>
          <p:cNvSpPr txBox="1"/>
          <p:nvPr/>
        </p:nvSpPr>
        <p:spPr>
          <a:xfrm>
            <a:off x="3007306" y="2837824"/>
            <a:ext cx="31293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Made in Unity</a:t>
            </a:r>
          </a:p>
        </p:txBody>
      </p:sp>
    </p:spTree>
    <p:extLst>
      <p:ext uri="{BB962C8B-B14F-4D97-AF65-F5344CB8AC3E}">
        <p14:creationId xmlns:p14="http://schemas.microsoft.com/office/powerpoint/2010/main" val="3352291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600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30" name="WindowTitle"/>
              <p:cNvSpPr txBox="1"/>
              <p:nvPr/>
            </p:nvSpPr>
            <p:spPr>
              <a:xfrm>
                <a:off x="229013" y="74925"/>
                <a:ext cx="688971" cy="173124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Main Menu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75" y="1112635"/>
            <a:ext cx="8984325" cy="47514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77320">
            <a:off x="2831103" y="2583180"/>
            <a:ext cx="1628810" cy="26746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188" y="2583180"/>
            <a:ext cx="1570520" cy="25789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12694">
            <a:off x="656684" y="2662361"/>
            <a:ext cx="1553297" cy="25506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3805" y="1221996"/>
            <a:ext cx="794002" cy="79400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12550" y="1357387"/>
            <a:ext cx="2768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/>
              <a:t>Guilds of Triumph</a:t>
            </a:r>
          </a:p>
        </p:txBody>
      </p:sp>
      <p:sp>
        <p:nvSpPr>
          <p:cNvPr id="31" name="Content">
            <a:hlinkClick r:id="rId13" action="ppaction://hlinksldjump"/>
          </p:cNvPr>
          <p:cNvSpPr/>
          <p:nvPr>
            <p:custDataLst>
              <p:custData r:id="rId2"/>
            </p:custDataLst>
          </p:nvPr>
        </p:nvSpPr>
        <p:spPr>
          <a:xfrm>
            <a:off x="5846423" y="2141805"/>
            <a:ext cx="2259345" cy="352794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Singleplayer</a:t>
            </a:r>
          </a:p>
        </p:txBody>
      </p:sp>
      <p:sp>
        <p:nvSpPr>
          <p:cNvPr id="32" name="Content">
            <a:hlinkClick r:id="rId14" action="ppaction://hlinksldjump"/>
          </p:cNvPr>
          <p:cNvSpPr/>
          <p:nvPr>
            <p:custDataLst>
              <p:custData r:id="rId3"/>
            </p:custDataLst>
          </p:nvPr>
        </p:nvSpPr>
        <p:spPr>
          <a:xfrm>
            <a:off x="5846422" y="2749632"/>
            <a:ext cx="2259345" cy="352794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Multiplayer</a:t>
            </a:r>
          </a:p>
        </p:txBody>
      </p:sp>
      <p:sp>
        <p:nvSpPr>
          <p:cNvPr id="33" name="Content">
            <a:hlinkClick r:id="rId15" action="ppaction://hlinksldjump"/>
          </p:cNvPr>
          <p:cNvSpPr/>
          <p:nvPr>
            <p:custDataLst>
              <p:custData r:id="rId4"/>
            </p:custDataLst>
          </p:nvPr>
        </p:nvSpPr>
        <p:spPr>
          <a:xfrm>
            <a:off x="5846422" y="3372773"/>
            <a:ext cx="2259345" cy="352794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Help</a:t>
            </a:r>
          </a:p>
        </p:txBody>
      </p:sp>
      <p:sp>
        <p:nvSpPr>
          <p:cNvPr id="34" name="Content">
            <a:hlinkClick r:id="rId16" action="ppaction://hlinksldjump"/>
          </p:cNvPr>
          <p:cNvSpPr/>
          <p:nvPr>
            <p:custDataLst>
              <p:custData r:id="rId5"/>
            </p:custDataLst>
          </p:nvPr>
        </p:nvSpPr>
        <p:spPr>
          <a:xfrm>
            <a:off x="5846422" y="3958757"/>
            <a:ext cx="2259345" cy="352794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Settings</a:t>
            </a:r>
          </a:p>
        </p:txBody>
      </p:sp>
      <p:sp>
        <p:nvSpPr>
          <p:cNvPr id="35" name="Content">
            <a:hlinkClick r:id="rId17" action="ppaction://hlinksldjump"/>
          </p:cNvPr>
          <p:cNvSpPr/>
          <p:nvPr>
            <p:custDataLst>
              <p:custData r:id="rId6"/>
            </p:custDataLst>
          </p:nvPr>
        </p:nvSpPr>
        <p:spPr>
          <a:xfrm>
            <a:off x="5853698" y="4538909"/>
            <a:ext cx="2259345" cy="352794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2936475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600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699" y="4995932"/>
            <a:ext cx="22846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Loading …</a:t>
            </a:r>
          </a:p>
        </p:txBody>
      </p:sp>
    </p:spTree>
    <p:extLst>
      <p:ext uri="{BB962C8B-B14F-4D97-AF65-F5344CB8AC3E}">
        <p14:creationId xmlns:p14="http://schemas.microsoft.com/office/powerpoint/2010/main" val="2567445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r>
                  <a:rPr lang="en-US" sz="600" kern="0" dirty="0">
                    <a:solidFill>
                      <a:prstClr val="white"/>
                    </a:solidFill>
                    <a:latin typeface="Segoe UI"/>
                  </a:rPr>
                  <a:t>Multiplayer</a:t>
                </a: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699" y="4995932"/>
            <a:ext cx="1847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Content">
            <a:hlinkClick r:id="rId6" action="ppaction://hlinksldjump"/>
          </p:cNvPr>
          <p:cNvSpPr/>
          <p:nvPr>
            <p:custDataLst>
              <p:custData r:id="rId2"/>
            </p:custDataLst>
          </p:nvPr>
        </p:nvSpPr>
        <p:spPr>
          <a:xfrm>
            <a:off x="6630098" y="3462455"/>
            <a:ext cx="1981200" cy="424024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latin typeface="Segoe UI" pitchFamily="34" charset="0"/>
                <a:cs typeface="Segoe UI" pitchFamily="34" charset="0"/>
              </a:rPr>
              <a:t>Play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07490" y="403911"/>
            <a:ext cx="272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Singleplayer</a:t>
            </a:r>
            <a:r>
              <a:rPr lang="en-GB" dirty="0"/>
              <a:t> configuration  </a:t>
            </a:r>
          </a:p>
        </p:txBody>
      </p:sp>
      <p:sp>
        <p:nvSpPr>
          <p:cNvPr id="31" name="WindowTitle"/>
          <p:cNvSpPr txBox="1"/>
          <p:nvPr/>
        </p:nvSpPr>
        <p:spPr>
          <a:xfrm>
            <a:off x="240975" y="71589"/>
            <a:ext cx="1384674" cy="173124"/>
          </a:xfrm>
          <a:prstGeom prst="rect">
            <a:avLst/>
          </a:prstGeom>
          <a:noFill/>
        </p:spPr>
        <p:txBody>
          <a:bodyPr wrap="none" lIns="34290" tIns="13716" rIns="68580" bIns="20574" rtlCol="0" anchor="ctr" anchorCtr="0">
            <a:spAutoFit/>
          </a:bodyPr>
          <a:lstStyle/>
          <a:p>
            <a:r>
              <a:rPr lang="en-GB" sz="900" dirty="0" err="1"/>
              <a:t>Singleplayer</a:t>
            </a:r>
            <a:r>
              <a:rPr lang="en-GB" sz="900" dirty="0"/>
              <a:t> configuration 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729" y="1279948"/>
            <a:ext cx="1173939" cy="11739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16668" y="1637271"/>
            <a:ext cx="23985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Guilds of Triumph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9600" y="2611472"/>
            <a:ext cx="5563997" cy="3022844"/>
          </a:xfrm>
          <a:prstGeom prst="rect">
            <a:avLst/>
          </a:prstGeom>
          <a:solidFill>
            <a:srgbClr val="000000">
              <a:alpha val="27843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ontent">
            <a:hlinkClick r:id="rId8" action="ppaction://hlinksldjump"/>
          </p:cNvPr>
          <p:cNvSpPr/>
          <p:nvPr>
            <p:custDataLst>
              <p:custData r:id="rId3"/>
            </p:custDataLst>
          </p:nvPr>
        </p:nvSpPr>
        <p:spPr>
          <a:xfrm>
            <a:off x="8226824" y="5539775"/>
            <a:ext cx="812586" cy="324312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latin typeface="Segoe UI" pitchFamily="34" charset="0"/>
                <a:cs typeface="Segoe UI" pitchFamily="34" charset="0"/>
              </a:rPr>
              <a:t>Exit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5246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600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30" name="WindowTitle"/>
              <p:cNvSpPr txBox="1"/>
              <p:nvPr/>
            </p:nvSpPr>
            <p:spPr>
              <a:xfrm>
                <a:off x="240976" y="71590"/>
                <a:ext cx="724237" cy="173124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Singleplayer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699" y="4995932"/>
            <a:ext cx="1847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199" y="1122363"/>
            <a:ext cx="5943600" cy="4760169"/>
          </a:xfrm>
          <a:prstGeom prst="rect">
            <a:avLst/>
          </a:prstGeom>
        </p:spPr>
      </p:pic>
      <p:sp>
        <p:nvSpPr>
          <p:cNvPr id="32" name="Content">
            <a:hlinkClick r:id="rId9" action="ppaction://hlinksldjump"/>
          </p:cNvPr>
          <p:cNvSpPr/>
          <p:nvPr>
            <p:custDataLst>
              <p:custData r:id="rId2"/>
            </p:custDataLst>
          </p:nvPr>
        </p:nvSpPr>
        <p:spPr>
          <a:xfrm>
            <a:off x="8250865" y="1120530"/>
            <a:ext cx="812586" cy="324312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Settings</a:t>
            </a:r>
          </a:p>
        </p:txBody>
      </p:sp>
      <p:sp>
        <p:nvSpPr>
          <p:cNvPr id="33" name="Content"/>
          <p:cNvSpPr/>
          <p:nvPr>
            <p:custDataLst>
              <p:custData r:id="rId3"/>
            </p:custDataLst>
          </p:nvPr>
        </p:nvSpPr>
        <p:spPr>
          <a:xfrm rot="2783460">
            <a:off x="2530182" y="1514117"/>
            <a:ext cx="878715" cy="1604090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Pick card</a:t>
            </a:r>
          </a:p>
        </p:txBody>
      </p:sp>
      <p:sp>
        <p:nvSpPr>
          <p:cNvPr id="34" name="Content"/>
          <p:cNvSpPr/>
          <p:nvPr>
            <p:custDataLst>
              <p:custData r:id="rId4"/>
            </p:custDataLst>
          </p:nvPr>
        </p:nvSpPr>
        <p:spPr>
          <a:xfrm>
            <a:off x="6437207" y="4518027"/>
            <a:ext cx="1106592" cy="1346060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End turn</a:t>
            </a:r>
          </a:p>
        </p:txBody>
      </p:sp>
      <p:sp>
        <p:nvSpPr>
          <p:cNvPr id="35" name="Content">
            <a:hlinkClick r:id="rId10" action="ppaction://hlinksldjump"/>
          </p:cNvPr>
          <p:cNvSpPr/>
          <p:nvPr>
            <p:custDataLst>
              <p:custData r:id="rId5"/>
            </p:custDataLst>
          </p:nvPr>
        </p:nvSpPr>
        <p:spPr>
          <a:xfrm>
            <a:off x="8226824" y="5539775"/>
            <a:ext cx="812586" cy="324312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latin typeface="Segoe UI" pitchFamily="34" charset="0"/>
                <a:cs typeface="Segoe UI" pitchFamily="34" charset="0"/>
              </a:rPr>
              <a:t>Exit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939806" y="376515"/>
            <a:ext cx="1320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Singleplayer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0540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600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699" y="4995932"/>
            <a:ext cx="22846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Loading …</a:t>
            </a:r>
          </a:p>
        </p:txBody>
      </p:sp>
    </p:spTree>
    <p:extLst>
      <p:ext uri="{BB962C8B-B14F-4D97-AF65-F5344CB8AC3E}">
        <p14:creationId xmlns:p14="http://schemas.microsoft.com/office/powerpoint/2010/main" val="4002028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r>
                  <a:rPr lang="en-US" sz="600" kern="0" dirty="0">
                    <a:solidFill>
                      <a:prstClr val="white"/>
                    </a:solidFill>
                    <a:latin typeface="Segoe UI"/>
                  </a:rPr>
                  <a:t>Multiplayer</a:t>
                </a: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699" y="4995932"/>
            <a:ext cx="1847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Content">
            <a:hlinkClick r:id="rId6" action="ppaction://hlinksldjump"/>
          </p:cNvPr>
          <p:cNvSpPr/>
          <p:nvPr>
            <p:custDataLst>
              <p:custData r:id="rId2"/>
            </p:custDataLst>
          </p:nvPr>
        </p:nvSpPr>
        <p:spPr>
          <a:xfrm>
            <a:off x="6630098" y="3462455"/>
            <a:ext cx="1981200" cy="424024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latin typeface="Segoe UI" pitchFamily="34" charset="0"/>
                <a:cs typeface="Segoe UI" pitchFamily="34" charset="0"/>
              </a:rPr>
              <a:t>Play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07490" y="403911"/>
            <a:ext cx="2672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Multiplayer configuration  </a:t>
            </a:r>
          </a:p>
        </p:txBody>
      </p:sp>
      <p:sp>
        <p:nvSpPr>
          <p:cNvPr id="31" name="WindowTitle"/>
          <p:cNvSpPr txBox="1"/>
          <p:nvPr/>
        </p:nvSpPr>
        <p:spPr>
          <a:xfrm>
            <a:off x="240975" y="71589"/>
            <a:ext cx="1357423" cy="173124"/>
          </a:xfrm>
          <a:prstGeom prst="rect">
            <a:avLst/>
          </a:prstGeom>
          <a:noFill/>
        </p:spPr>
        <p:txBody>
          <a:bodyPr wrap="none" lIns="34290" tIns="13716" rIns="68580" bIns="20574" rtlCol="0" anchor="ctr" anchorCtr="0">
            <a:spAutoFit/>
          </a:bodyPr>
          <a:lstStyle/>
          <a:p>
            <a:r>
              <a:rPr lang="en-GB" sz="900" dirty="0"/>
              <a:t>Multiplayer configuration 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729" y="1279948"/>
            <a:ext cx="1173939" cy="11739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16668" y="1637271"/>
            <a:ext cx="23985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Guilds of Triumph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9600" y="2611472"/>
            <a:ext cx="5563997" cy="3022844"/>
          </a:xfrm>
          <a:prstGeom prst="rect">
            <a:avLst/>
          </a:prstGeom>
          <a:solidFill>
            <a:srgbClr val="000000">
              <a:alpha val="27843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Content">
            <a:hlinkClick r:id="rId8" action="ppaction://hlinksldjump"/>
          </p:cNvPr>
          <p:cNvSpPr/>
          <p:nvPr>
            <p:custDataLst>
              <p:custData r:id="rId3"/>
            </p:custDataLst>
          </p:nvPr>
        </p:nvSpPr>
        <p:spPr>
          <a:xfrm>
            <a:off x="8226824" y="5539775"/>
            <a:ext cx="812586" cy="324312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latin typeface="Segoe UI" pitchFamily="34" charset="0"/>
                <a:cs typeface="Segoe UI" pitchFamily="34" charset="0"/>
              </a:rPr>
              <a:t>Exit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7752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9" name="Window"/>
          <p:cNvGrpSpPr/>
          <p:nvPr>
            <p:custDataLst>
              <p:custData r:id="rId1"/>
            </p:custDataLst>
          </p:nvPr>
        </p:nvGrpSpPr>
        <p:grpSpPr>
          <a:xfrm>
            <a:off x="-1" y="-1"/>
            <a:ext cx="9144001" cy="6858001"/>
            <a:chOff x="0" y="0"/>
            <a:chExt cx="9144000" cy="6858000"/>
          </a:xfrm>
        </p:grpSpPr>
        <p:grpSp>
          <p:nvGrpSpPr>
            <p:cNvPr id="20" name="Group 19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30" name="WindowTitle"/>
              <p:cNvSpPr txBox="1"/>
              <p:nvPr/>
            </p:nvSpPr>
            <p:spPr>
              <a:xfrm>
                <a:off x="240976" y="42736"/>
                <a:ext cx="995572" cy="230832"/>
              </a:xfrm>
              <a:prstGeom prst="rect">
                <a:avLst/>
              </a:prstGeom>
              <a:noFill/>
            </p:spPr>
            <p:txBody>
              <a:bodyPr wrap="none" lIns="34290" tIns="13716" rIns="68580" bIns="20574" rtlCol="0" anchor="ctr" anchorCtr="0">
                <a:spAutoFit/>
              </a:bodyPr>
              <a:lstStyle/>
              <a:p>
                <a:r>
                  <a:rPr lang="en-US" sz="9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76200" y="1122364"/>
                <a:ext cx="8991600" cy="474172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2000" kern="0" dirty="0">
                  <a:solidFill>
                    <a:srgbClr val="FF0000"/>
                  </a:solidFill>
                  <a:latin typeface="Segoe UI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r>
                  <a:rPr lang="en-US" sz="600" kern="0" dirty="0">
                    <a:solidFill>
                      <a:prstClr val="white"/>
                    </a:solidFill>
                    <a:latin typeface="Segoe UI"/>
                  </a:rPr>
                  <a:t>Multiplayer</a:t>
                </a:r>
              </a:p>
            </p:txBody>
          </p:sp>
        </p:grpSp>
        <p:grpSp>
          <p:nvGrpSpPr>
            <p:cNvPr id="21" name="Minimize - Maximize - Close"/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23" name="Line"/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24" name="Line"/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25" name="Line"/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Line"/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Line"/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sz="1350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2" name="Oval 21"/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73148" tIns="36575" rIns="73148" bIns="36575" rtlCol="0" anchor="ctr"/>
            <a:lstStyle/>
            <a:p>
              <a:pPr algn="ctr"/>
              <a:endParaRPr lang="en-US" sz="1350">
                <a:solidFill>
                  <a:prstClr val="white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9" y="1122363"/>
            <a:ext cx="8991601" cy="47597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29699" y="4995932"/>
            <a:ext cx="18473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GB" sz="4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199" y="1122363"/>
            <a:ext cx="5943600" cy="4760169"/>
          </a:xfrm>
          <a:prstGeom prst="rect">
            <a:avLst/>
          </a:prstGeom>
        </p:spPr>
      </p:pic>
      <p:sp>
        <p:nvSpPr>
          <p:cNvPr id="32" name="Content">
            <a:hlinkClick r:id="rId9" action="ppaction://hlinksldjump"/>
          </p:cNvPr>
          <p:cNvSpPr/>
          <p:nvPr>
            <p:custDataLst>
              <p:custData r:id="rId2"/>
            </p:custDataLst>
          </p:nvPr>
        </p:nvSpPr>
        <p:spPr>
          <a:xfrm>
            <a:off x="8250865" y="1120530"/>
            <a:ext cx="812586" cy="324312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Settings</a:t>
            </a:r>
          </a:p>
        </p:txBody>
      </p:sp>
      <p:sp>
        <p:nvSpPr>
          <p:cNvPr id="33" name="Content"/>
          <p:cNvSpPr/>
          <p:nvPr>
            <p:custDataLst>
              <p:custData r:id="rId3"/>
            </p:custDataLst>
          </p:nvPr>
        </p:nvSpPr>
        <p:spPr>
          <a:xfrm rot="2783460">
            <a:off x="2530182" y="1514117"/>
            <a:ext cx="878715" cy="1604090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Pick card</a:t>
            </a:r>
          </a:p>
        </p:txBody>
      </p:sp>
      <p:sp>
        <p:nvSpPr>
          <p:cNvPr id="34" name="Content"/>
          <p:cNvSpPr/>
          <p:nvPr>
            <p:custDataLst>
              <p:custData r:id="rId4"/>
            </p:custDataLst>
          </p:nvPr>
        </p:nvSpPr>
        <p:spPr>
          <a:xfrm>
            <a:off x="6437207" y="4518027"/>
            <a:ext cx="1106592" cy="1346060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End turn</a:t>
            </a:r>
          </a:p>
        </p:txBody>
      </p:sp>
      <p:sp>
        <p:nvSpPr>
          <p:cNvPr id="35" name="Content">
            <a:hlinkClick r:id="rId10" action="ppaction://hlinksldjump"/>
          </p:cNvPr>
          <p:cNvSpPr/>
          <p:nvPr>
            <p:custDataLst>
              <p:custData r:id="rId5"/>
            </p:custDataLst>
          </p:nvPr>
        </p:nvSpPr>
        <p:spPr>
          <a:xfrm>
            <a:off x="8226824" y="5539775"/>
            <a:ext cx="812586" cy="324312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>
                <a:latin typeface="Segoe UI" pitchFamily="34" charset="0"/>
                <a:cs typeface="Segoe UI" pitchFamily="34" charset="0"/>
              </a:rPr>
              <a:t>Exit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39806" y="376515"/>
            <a:ext cx="1264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Multiplayer</a:t>
            </a:r>
          </a:p>
        </p:txBody>
      </p:sp>
      <p:sp>
        <p:nvSpPr>
          <p:cNvPr id="31" name="WindowTitle"/>
          <p:cNvSpPr txBox="1"/>
          <p:nvPr/>
        </p:nvSpPr>
        <p:spPr>
          <a:xfrm>
            <a:off x="240975" y="71589"/>
            <a:ext cx="677750" cy="173124"/>
          </a:xfrm>
          <a:prstGeom prst="rect">
            <a:avLst/>
          </a:prstGeom>
          <a:noFill/>
        </p:spPr>
        <p:txBody>
          <a:bodyPr wrap="none" lIns="34290" tIns="13716" rIns="68580" bIns="20574" rtlCol="0" anchor="ctr" anchorCtr="0">
            <a:spAutoFit/>
          </a:bodyPr>
          <a:lstStyle/>
          <a:p>
            <a:r>
              <a:rPr lang="en-US" sz="900" dirty="0">
                <a:solidFill>
                  <a:prstClr val="white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Multiplayer</a:t>
            </a:r>
          </a:p>
        </p:txBody>
      </p:sp>
    </p:spTree>
    <p:extLst>
      <p:ext uri="{BB962C8B-B14F-4D97-AF65-F5344CB8AC3E}">
        <p14:creationId xmlns:p14="http://schemas.microsoft.com/office/powerpoint/2010/main" val="2570229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10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11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12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3.xml><?xml version="1.0" encoding="utf-8"?>
<Control xmlns="http://schemas.microsoft.com/VisualStudio/2011/storyboarding/control">
  <Id Name="System.Storyboarding.WindowsPhone.WideTile" Revision="1" Stencil="System.Storyboarding.WindowsPhone" StencilVersion="0.1"/>
</Control>
</file>

<file path=customXml/item14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5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6.xml><?xml version="1.0" encoding="utf-8"?>
<Control xmlns="http://schemas.microsoft.com/VisualStudio/2011/storyboarding/control">
  <Id Name="System.Storyboarding.WindowsPhone.Tile" Revision="1" Stencil="System.Storyboarding.WindowsPhone" StencilVersion="0.1"/>
</Control>
</file>

<file path=customXml/item17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18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19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2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20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21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22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23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24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25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26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27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28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29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3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30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31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32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33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34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35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36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37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38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39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4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40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41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42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43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44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45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46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5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6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7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8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9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Props1.xml><?xml version="1.0" encoding="utf-8"?>
<ds:datastoreItem xmlns:ds="http://schemas.openxmlformats.org/officeDocument/2006/customXml" ds:itemID="{9D098583-AB38-4C8B-BBB5-61AC382AA5CB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595DE456-59B2-4E64-A2C8-E0332C73ADCA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76EF0D77-C994-4232-9406-B3D450F81857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54096EDF-8844-4AF1-A245-67F5F80754AD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A20CCF91-9787-422A-AEBB-C4729D818C00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B945FD6A-04E9-4DD2-94EC-104268517FC4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0A0B0AB4-528F-45D0-9477-351EBE4AC7B5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227E5C53-C01D-4E70-A6B9-862CEA9643DB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4A5BCA66-ECD4-4C51-A28C-B51E31C508A0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6C1DB523-5E3C-4B7B-B362-16FC448B27A9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D3074214-DA31-4900-8EF7-EA8E67AB6D27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DF39933A-1D82-44F9-8880-596A0EC9F163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D5D656B1-8400-459D-9797-20E56F6902D3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83D41C00-D7FB-4E90-9BC5-2685482819B3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DE9F34D7-B6E3-43AE-AE73-602D5082611E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79EB9371-770A-468D-B43C-83C8CBFBAC7B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DD75C9C2-78BB-44CE-9F99-7EABE31E0BBE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24057E80-B3C0-4D5F-879C-24569041AC2C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E253A916-F9FD-485E-B21F-E168C00A46DC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46165004-671B-421E-9D94-C24ECBE23546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4AB13C8C-0146-4125-B5BA-6A4DF11190DB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1B385C85-3F6F-4802-B44F-B3BAFCC60477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72FE000F-6263-4E25-9C8C-F6BFFC14A285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5877F7FD-F57A-4446-9B9B-547DBFCB4E90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89F013D3-7DE7-4510-9E3F-94DF70E5433D}">
  <ds:schemaRefs>
    <ds:schemaRef ds:uri="http://schemas.microsoft.com/VisualStudio/2011/storyboarding/control"/>
  </ds:schemaRefs>
</ds:datastoreItem>
</file>

<file path=customXml/itemProps32.xml><?xml version="1.0" encoding="utf-8"?>
<ds:datastoreItem xmlns:ds="http://schemas.openxmlformats.org/officeDocument/2006/customXml" ds:itemID="{F7DA9D50-6CB4-4511-A49B-0FD5B7F3402E}">
  <ds:schemaRefs>
    <ds:schemaRef ds:uri="http://schemas.microsoft.com/VisualStudio/2011/storyboarding/control"/>
  </ds:schemaRefs>
</ds:datastoreItem>
</file>

<file path=customXml/itemProps33.xml><?xml version="1.0" encoding="utf-8"?>
<ds:datastoreItem xmlns:ds="http://schemas.openxmlformats.org/officeDocument/2006/customXml" ds:itemID="{BE09FD01-4A31-4D69-AC29-B792B616F706}">
  <ds:schemaRefs>
    <ds:schemaRef ds:uri="http://schemas.microsoft.com/VisualStudio/2011/storyboarding/control"/>
  </ds:schemaRefs>
</ds:datastoreItem>
</file>

<file path=customXml/itemProps34.xml><?xml version="1.0" encoding="utf-8"?>
<ds:datastoreItem xmlns:ds="http://schemas.openxmlformats.org/officeDocument/2006/customXml" ds:itemID="{408B317F-EAF0-4091-B6E3-BF98187EA6E1}">
  <ds:schemaRefs>
    <ds:schemaRef ds:uri="http://schemas.microsoft.com/VisualStudio/2011/storyboarding/control"/>
  </ds:schemaRefs>
</ds:datastoreItem>
</file>

<file path=customXml/itemProps35.xml><?xml version="1.0" encoding="utf-8"?>
<ds:datastoreItem xmlns:ds="http://schemas.openxmlformats.org/officeDocument/2006/customXml" ds:itemID="{E1BBF050-CC52-43BC-8BED-6AB6FE810D6A}">
  <ds:schemaRefs>
    <ds:schemaRef ds:uri="http://schemas.microsoft.com/VisualStudio/2011/storyboarding/control"/>
  </ds:schemaRefs>
</ds:datastoreItem>
</file>

<file path=customXml/itemProps36.xml><?xml version="1.0" encoding="utf-8"?>
<ds:datastoreItem xmlns:ds="http://schemas.openxmlformats.org/officeDocument/2006/customXml" ds:itemID="{8D59E839-17E7-4488-B770-A01A41FE58B6}">
  <ds:schemaRefs>
    <ds:schemaRef ds:uri="http://schemas.microsoft.com/VisualStudio/2011/storyboarding/control"/>
  </ds:schemaRefs>
</ds:datastoreItem>
</file>

<file path=customXml/itemProps37.xml><?xml version="1.0" encoding="utf-8"?>
<ds:datastoreItem xmlns:ds="http://schemas.openxmlformats.org/officeDocument/2006/customXml" ds:itemID="{9A2C2667-9FAD-412B-9AFE-B3F5C5A77165}">
  <ds:schemaRefs>
    <ds:schemaRef ds:uri="http://schemas.microsoft.com/VisualStudio/2011/storyboarding/control"/>
  </ds:schemaRefs>
</ds:datastoreItem>
</file>

<file path=customXml/itemProps38.xml><?xml version="1.0" encoding="utf-8"?>
<ds:datastoreItem xmlns:ds="http://schemas.openxmlformats.org/officeDocument/2006/customXml" ds:itemID="{87887B06-B9C9-49E8-BA27-28F4503F3EEE}">
  <ds:schemaRefs>
    <ds:schemaRef ds:uri="http://schemas.microsoft.com/VisualStudio/2011/storyboarding/control"/>
  </ds:schemaRefs>
</ds:datastoreItem>
</file>

<file path=customXml/itemProps39.xml><?xml version="1.0" encoding="utf-8"?>
<ds:datastoreItem xmlns:ds="http://schemas.openxmlformats.org/officeDocument/2006/customXml" ds:itemID="{79902D3A-F7DB-49BD-9B00-6C692323A44C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5D8DC7B6-ACB4-4ECB-BCB7-6CAD021FAA0A}">
  <ds:schemaRefs>
    <ds:schemaRef ds:uri="http://schemas.microsoft.com/VisualStudio/2011/storyboarding/control"/>
  </ds:schemaRefs>
</ds:datastoreItem>
</file>

<file path=customXml/itemProps40.xml><?xml version="1.0" encoding="utf-8"?>
<ds:datastoreItem xmlns:ds="http://schemas.openxmlformats.org/officeDocument/2006/customXml" ds:itemID="{9CD75725-676A-4C47-916F-08E8C239797B}">
  <ds:schemaRefs>
    <ds:schemaRef ds:uri="http://schemas.microsoft.com/VisualStudio/2011/storyboarding/control"/>
  </ds:schemaRefs>
</ds:datastoreItem>
</file>

<file path=customXml/itemProps41.xml><?xml version="1.0" encoding="utf-8"?>
<ds:datastoreItem xmlns:ds="http://schemas.openxmlformats.org/officeDocument/2006/customXml" ds:itemID="{C7AAD19C-B3E0-4177-9C6B-78DC00911FE9}">
  <ds:schemaRefs>
    <ds:schemaRef ds:uri="http://schemas.microsoft.com/VisualStudio/2011/storyboarding/control"/>
  </ds:schemaRefs>
</ds:datastoreItem>
</file>

<file path=customXml/itemProps42.xml><?xml version="1.0" encoding="utf-8"?>
<ds:datastoreItem xmlns:ds="http://schemas.openxmlformats.org/officeDocument/2006/customXml" ds:itemID="{1F2D889C-737A-4F92-BF34-C443497A2D1C}">
  <ds:schemaRefs>
    <ds:schemaRef ds:uri="http://schemas.microsoft.com/VisualStudio/2011/storyboarding/control"/>
  </ds:schemaRefs>
</ds:datastoreItem>
</file>

<file path=customXml/itemProps43.xml><?xml version="1.0" encoding="utf-8"?>
<ds:datastoreItem xmlns:ds="http://schemas.openxmlformats.org/officeDocument/2006/customXml" ds:itemID="{EC045B30-E692-4259-834F-FC926F1DF1B7}">
  <ds:schemaRefs>
    <ds:schemaRef ds:uri="http://schemas.microsoft.com/VisualStudio/2011/storyboarding/control"/>
  </ds:schemaRefs>
</ds:datastoreItem>
</file>

<file path=customXml/itemProps44.xml><?xml version="1.0" encoding="utf-8"?>
<ds:datastoreItem xmlns:ds="http://schemas.openxmlformats.org/officeDocument/2006/customXml" ds:itemID="{D079BCEC-A979-4637-8AB5-326A36704D4D}">
  <ds:schemaRefs>
    <ds:schemaRef ds:uri="http://schemas.microsoft.com/VisualStudio/2011/storyboarding/control"/>
  </ds:schemaRefs>
</ds:datastoreItem>
</file>

<file path=customXml/itemProps45.xml><?xml version="1.0" encoding="utf-8"?>
<ds:datastoreItem xmlns:ds="http://schemas.openxmlformats.org/officeDocument/2006/customXml" ds:itemID="{7DED71D0-2D30-4D93-A60B-532BBAAABC53}">
  <ds:schemaRefs>
    <ds:schemaRef ds:uri="http://schemas.microsoft.com/VisualStudio/2011/storyboarding/control"/>
  </ds:schemaRefs>
</ds:datastoreItem>
</file>

<file path=customXml/itemProps46.xml><?xml version="1.0" encoding="utf-8"?>
<ds:datastoreItem xmlns:ds="http://schemas.openxmlformats.org/officeDocument/2006/customXml" ds:itemID="{7FEDC381-B77A-4E60-AB35-9F5B9E0D7231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BFE98DCC-D39D-4814-993B-304AE89DCD9A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97D17E03-8948-4039-AC3F-0C453D087C62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095C6582-6B2E-4235-8DB0-A4BA4EA4144E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BA039F8E-897C-4312-A5A2-C12BEBCB30AD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B185A057-E668-4E03-A500-0801C6A63D0A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</TotalTime>
  <Words>107</Words>
  <Application>Microsoft Office PowerPoint</Application>
  <PresentationFormat>On-screen Show (4:3)</PresentationFormat>
  <Paragraphs>61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Shingadia, Dehul (Student)</dc:creator>
  <cp:lastModifiedBy>Shingadia, Dehul (Student)</cp:lastModifiedBy>
  <cp:revision>18</cp:revision>
  <dcterms:created xsi:type="dcterms:W3CDTF">2016-11-11T23:29:30Z</dcterms:created>
  <dcterms:modified xsi:type="dcterms:W3CDTF">2016-11-12T00:48:32Z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